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95" r:id="rId4"/>
    <p:sldId id="298" r:id="rId5"/>
    <p:sldId id="296" r:id="rId6"/>
    <p:sldId id="297"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275" autoAdjust="0"/>
  </p:normalViewPr>
  <p:slideViewPr>
    <p:cSldViewPr>
      <p:cViewPr varScale="1">
        <p:scale>
          <a:sx n="49" d="100"/>
          <a:sy n="49" d="100"/>
        </p:scale>
        <p:origin x="19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8-10-2019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2</a:t>
            </a:fld>
            <a:endParaRPr lang="nl-NL"/>
          </a:p>
        </p:txBody>
      </p:sp>
    </p:spTree>
    <p:extLst>
      <p:ext uri="{BB962C8B-B14F-4D97-AF65-F5344CB8AC3E}">
        <p14:creationId xmlns:p14="http://schemas.microsoft.com/office/powerpoint/2010/main" val="3918762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2950049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563481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fontAlgn="base">
              <a:buFont typeface="Arial" panose="020B0604020202020204" pitchFamily="34" charset="0"/>
              <a:buAutoNum type="arabicPeriod"/>
            </a:pPr>
            <a:r>
              <a:rPr lang="nl-NL" dirty="0"/>
              <a:t>Durven: De jongeren schrijven op de lijst in de </a:t>
            </a:r>
            <a:r>
              <a:rPr lang="nl-NL" dirty="0" err="1"/>
              <a:t>linkerkolom</a:t>
            </a:r>
            <a:r>
              <a:rPr lang="nl-NL" dirty="0"/>
              <a:t> voor zichzelf op wat ze moeilijk vinden als het over hun opleiding gaat. Bijvoorbeeld: ‘Ik vind het moeilijk om mijn huiswerk te plannen.’ Of: ‘Ik vind het moeilijk om mijn huiswerk te maken.’ Of: ‘Ik vind het moeilijk om op tijd op school te komen.’ Of: ‘Ik vind het moeilijk om mijn spullen op orde te hebben.’ </a:t>
            </a:r>
          </a:p>
          <a:p>
            <a:pPr marL="228600" indent="-228600" fontAlgn="base">
              <a:buFont typeface="Arial" panose="020B0604020202020204" pitchFamily="34" charset="0"/>
              <a:buAutoNum type="arabicPeriod"/>
            </a:pPr>
            <a:r>
              <a:rPr lang="nl-NL" dirty="0"/>
              <a:t>Dromen: De jongeren bekijken wat ze hebben opgeschreven en schrijven dan in de rechterkolom op wat ze graag zouden willen. Bijvoorbeeld: ‘Ik wil mijn huiswerk leren plannen.’ Of: ‘Ik zou graag op tijd willen komen.’ Et cetera. </a:t>
            </a:r>
          </a:p>
          <a:p>
            <a:pPr marL="228600" indent="-228600" fontAlgn="base">
              <a:buFont typeface="Arial" panose="020B0604020202020204" pitchFamily="34" charset="0"/>
              <a:buAutoNum type="arabicPeriod"/>
            </a:pPr>
            <a:r>
              <a:rPr lang="nl-NL" dirty="0"/>
              <a:t>In de middelste kolom schrijft de jongere wat hij morgen kan doen om een andere stap te nemen. Hij schrijft op wat hij deze week kan doen om een volgende stap te nemen. Als het hem lukt, schrijft hij ook nog wat hij over twee weken kan doen om de volgende stap te nemen. </a:t>
            </a:r>
          </a:p>
          <a:p>
            <a:pPr marL="228600" indent="-228600" fontAlgn="base">
              <a:buFont typeface="Arial" panose="020B0604020202020204" pitchFamily="34" charset="0"/>
              <a:buAutoNum type="arabicPeriod"/>
            </a:pPr>
            <a:r>
              <a:rPr lang="nl-NL" dirty="0"/>
              <a:t>Als laatste schrijven de jongeren onder de lijst: ‘Als me dit minstens twee keer gelukt is, beloon ik mezelf door...’ </a:t>
            </a:r>
          </a:p>
          <a:p>
            <a:pPr marL="228600" indent="-228600" fontAlgn="base">
              <a:buFont typeface="Arial" panose="020B0604020202020204" pitchFamily="34" charset="0"/>
              <a:buAutoNum type="arabicPeriod"/>
            </a:pPr>
            <a:endParaRPr lang="nl-NL" dirty="0"/>
          </a:p>
          <a:p>
            <a:pPr marL="228600" indent="-228600" fontAlgn="base">
              <a:buFont typeface="Arial" panose="020B0604020202020204" pitchFamily="34" charset="0"/>
              <a:buAutoNum type="arabicPeriod"/>
            </a:pPr>
            <a:r>
              <a:rPr lang="nl-NL" dirty="0"/>
              <a:t>Deel de groep in </a:t>
            </a:r>
            <a:r>
              <a:rPr lang="nl-NL" dirty="0" err="1"/>
              <a:t>in</a:t>
            </a:r>
            <a:r>
              <a:rPr lang="nl-NL" dirty="0"/>
              <a:t> twee- of drietallen en laat jongeren onderling hun lijsten bespreken en elkaar van feedback voorzien</a:t>
            </a:r>
          </a:p>
          <a:p>
            <a:pPr marL="228600" indent="-228600" fontAlgn="base">
              <a:buFont typeface="Arial" panose="020B0604020202020204" pitchFamily="34" charset="0"/>
              <a:buAutoNum type="arabicPeriod"/>
            </a:pPr>
            <a:r>
              <a:rPr lang="nl-NL" dirty="0"/>
              <a:t>Zeg dat deze lijst over twee weken weer besproken wordt en dat er gekeken wordt wat er allemaal gelukt is.</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89218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fontAlgn="base">
              <a:buFont typeface="Arial" panose="020B0604020202020204" pitchFamily="34" charset="0"/>
              <a:buNone/>
            </a:pPr>
            <a:r>
              <a:rPr lang="nl-NL" dirty="0"/>
              <a:t>Hoe hebben de jongeren deze opdracht ervaren? Wat hebben ze als moeilijk ervaren? Wat hebben ze als makkelijk ervaren? Waar hebben jongeren nog hulp bij nodig?</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6</a:t>
            </a:fld>
            <a:endParaRPr lang="nl-NL"/>
          </a:p>
        </p:txBody>
      </p:sp>
    </p:spTree>
    <p:extLst>
      <p:ext uri="{BB962C8B-B14F-4D97-AF65-F5344CB8AC3E}">
        <p14:creationId xmlns:p14="http://schemas.microsoft.com/office/powerpoint/2010/main" val="148220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8-10-2019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2000548"/>
          </a:xfrm>
          <a:prstGeom prst="rect">
            <a:avLst/>
          </a:prstGeom>
          <a:noFill/>
        </p:spPr>
        <p:txBody>
          <a:bodyPr wrap="square" rtlCol="0">
            <a:spAutoFit/>
          </a:bodyPr>
          <a:lstStyle/>
          <a:p>
            <a:pPr algn="ctr"/>
            <a:r>
              <a:rPr lang="nl-NL" sz="4000" u="sng" dirty="0">
                <a:latin typeface="Arial" pitchFamily="34" charset="0"/>
                <a:cs typeface="Arial" pitchFamily="34" charset="0"/>
              </a:rPr>
              <a:t>Welkom!</a:t>
            </a: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1, lesweek 8</a:t>
            </a:r>
          </a:p>
          <a:p>
            <a:pPr algn="ct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normAutofit lnSpcReduction="10000"/>
          </a:bodyPr>
          <a:lstStyle/>
          <a:p>
            <a:r>
              <a:rPr lang="nl-NL" dirty="0"/>
              <a:t>IBS-rooster doornemen</a:t>
            </a:r>
          </a:p>
          <a:p>
            <a:r>
              <a:rPr lang="nl-NL" dirty="0"/>
              <a:t>Analyseer jouw gedrag in de groep</a:t>
            </a:r>
          </a:p>
          <a:p>
            <a:r>
              <a:rPr lang="nl-NL" dirty="0"/>
              <a:t>Invullijst dromen, durven, doen</a:t>
            </a:r>
          </a:p>
          <a:p>
            <a:r>
              <a:rPr lang="nl-NL" dirty="0"/>
              <a:t>Individuele gesprekken</a:t>
            </a:r>
          </a:p>
          <a:p>
            <a:endParaRPr lang="nl-NL" dirty="0"/>
          </a:p>
          <a:p>
            <a:endParaRPr lang="nl-NL" dirty="0"/>
          </a:p>
          <a:p>
            <a:r>
              <a:rPr lang="nl-NL" dirty="0"/>
              <a:t>30 oktober – Portfolio (6 leerarrangementen + 2x feedback op niveau van begripsvorming)</a:t>
            </a:r>
          </a:p>
          <a:p>
            <a:r>
              <a:rPr lang="nl-NL" dirty="0"/>
              <a:t>31 oktober – Verhalencafé (presenteren)</a:t>
            </a:r>
          </a:p>
          <a:p>
            <a:endParaRPr lang="nl-NL" dirty="0"/>
          </a:p>
          <a:p>
            <a:pPr marL="0" indent="0">
              <a:buNone/>
            </a:pPr>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IBS-rooster</a:t>
            </a:r>
          </a:p>
        </p:txBody>
      </p:sp>
      <p:pic>
        <p:nvPicPr>
          <p:cNvPr id="5" name="Tijdelijke aanduiding voor inhoud 4">
            <a:extLst>
              <a:ext uri="{FF2B5EF4-FFF2-40B4-BE49-F238E27FC236}">
                <a16:creationId xmlns:a16="http://schemas.microsoft.com/office/drawing/2014/main" id="{E6D3D7C0-AD9F-48A2-B4E5-28F3DD2CB6A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59832" y="1760613"/>
            <a:ext cx="3857292" cy="3857292"/>
          </a:xfrm>
        </p:spPr>
      </p:pic>
    </p:spTree>
    <p:extLst>
      <p:ext uri="{BB962C8B-B14F-4D97-AF65-F5344CB8AC3E}">
        <p14:creationId xmlns:p14="http://schemas.microsoft.com/office/powerpoint/2010/main" val="105211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Analyseer jouw gedrag in de groep</a:t>
            </a:r>
          </a:p>
        </p:txBody>
      </p:sp>
      <p:sp>
        <p:nvSpPr>
          <p:cNvPr id="3" name="Tijdelijke aanduiding voor inhoud 2"/>
          <p:cNvSpPr>
            <a:spLocks noGrp="1"/>
          </p:cNvSpPr>
          <p:nvPr>
            <p:ph idx="1"/>
          </p:nvPr>
        </p:nvSpPr>
        <p:spPr/>
        <p:txBody>
          <a:bodyPr>
            <a:normAutofit/>
          </a:bodyPr>
          <a:lstStyle/>
          <a:p>
            <a:pPr marL="0" indent="0">
              <a:buNone/>
            </a:pPr>
            <a:r>
              <a:rPr lang="nl-NL" dirty="0"/>
              <a:t>Geef een samenvatting van deze opdracht in je </a:t>
            </a:r>
            <a:r>
              <a:rPr lang="nl-NL" dirty="0" err="1"/>
              <a:t>wix</a:t>
            </a:r>
            <a:r>
              <a:rPr lang="nl-NL" dirty="0"/>
              <a:t>-portfolio:</a:t>
            </a:r>
          </a:p>
          <a:p>
            <a:r>
              <a:rPr lang="nl-NL" dirty="0"/>
              <a:t>Wat heb je geleerd over jouw gedrag in de groep?</a:t>
            </a:r>
          </a:p>
          <a:p>
            <a:r>
              <a:rPr lang="nl-NL" dirty="0"/>
              <a:t>Wat zijn jouw twee verbeterpunten voor de volgende periode?</a:t>
            </a:r>
          </a:p>
          <a:p>
            <a:r>
              <a:rPr lang="nl-NL" dirty="0"/>
              <a:t>Hoe ga je daaraan werken?</a:t>
            </a:r>
          </a:p>
          <a:p>
            <a:endParaRPr lang="nl-NL" dirty="0"/>
          </a:p>
          <a:p>
            <a:endParaRPr lang="nl-NL" dirty="0"/>
          </a:p>
          <a:p>
            <a:r>
              <a:rPr lang="nl-NL" dirty="0"/>
              <a:t>Formulier staat op de L&amp;O Wiki</a:t>
            </a:r>
          </a:p>
          <a:p>
            <a:endParaRPr lang="nl-NL" dirty="0"/>
          </a:p>
          <a:p>
            <a:pPr marL="0" indent="0">
              <a:buNone/>
            </a:pPr>
            <a:endParaRPr lang="nl-NL" dirty="0"/>
          </a:p>
        </p:txBody>
      </p:sp>
    </p:spTree>
    <p:extLst>
      <p:ext uri="{BB962C8B-B14F-4D97-AF65-F5344CB8AC3E}">
        <p14:creationId xmlns:p14="http://schemas.microsoft.com/office/powerpoint/2010/main" val="1979290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p:txBody>
          <a:bodyPr/>
          <a:lstStyle/>
          <a:p>
            <a:pPr algn="l"/>
            <a:r>
              <a:rPr lang="nl-NL" dirty="0"/>
              <a:t>Invullijst dromen, durven, doen</a:t>
            </a:r>
          </a:p>
        </p:txBody>
      </p:sp>
      <p:pic>
        <p:nvPicPr>
          <p:cNvPr id="3" name="Afbeelding 2">
            <a:extLst>
              <a:ext uri="{FF2B5EF4-FFF2-40B4-BE49-F238E27FC236}">
                <a16:creationId xmlns:a16="http://schemas.microsoft.com/office/drawing/2014/main" id="{F16DDFF5-8A5B-4C15-AB64-43EAD6ADACE5}"/>
              </a:ext>
            </a:extLst>
          </p:cNvPr>
          <p:cNvPicPr>
            <a:picLocks noChangeAspect="1"/>
          </p:cNvPicPr>
          <p:nvPr/>
        </p:nvPicPr>
        <p:blipFill>
          <a:blip r:embed="rId3"/>
          <a:stretch>
            <a:fillRect/>
          </a:stretch>
        </p:blipFill>
        <p:spPr>
          <a:xfrm>
            <a:off x="700720" y="1484784"/>
            <a:ext cx="8407701" cy="4176464"/>
          </a:xfrm>
          <a:prstGeom prst="rect">
            <a:avLst/>
          </a:prstGeom>
        </p:spPr>
      </p:pic>
    </p:spTree>
    <p:extLst>
      <p:ext uri="{BB962C8B-B14F-4D97-AF65-F5344CB8AC3E}">
        <p14:creationId xmlns:p14="http://schemas.microsoft.com/office/powerpoint/2010/main" val="1803194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p:txBody>
          <a:bodyPr/>
          <a:lstStyle/>
          <a:p>
            <a:pPr algn="l"/>
            <a:r>
              <a:rPr lang="nl-NL" dirty="0"/>
              <a:t>Nabespreken</a:t>
            </a:r>
          </a:p>
        </p:txBody>
      </p:sp>
      <p:pic>
        <p:nvPicPr>
          <p:cNvPr id="4" name="Afbeelding 3" descr="Afbeelding met toetsenbord&#10;&#10;Automatisch gegenereerde beschrijving">
            <a:extLst>
              <a:ext uri="{FF2B5EF4-FFF2-40B4-BE49-F238E27FC236}">
                <a16:creationId xmlns:a16="http://schemas.microsoft.com/office/drawing/2014/main" id="{13CB3F95-A474-4304-A6DC-6612694C49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1837" y="1633165"/>
            <a:ext cx="6333856" cy="3591669"/>
          </a:xfrm>
          <a:prstGeom prst="rect">
            <a:avLst/>
          </a:prstGeom>
        </p:spPr>
      </p:pic>
    </p:spTree>
    <p:extLst>
      <p:ext uri="{BB962C8B-B14F-4D97-AF65-F5344CB8AC3E}">
        <p14:creationId xmlns:p14="http://schemas.microsoft.com/office/powerpoint/2010/main" val="37707334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954</TotalTime>
  <Words>390</Words>
  <Application>Microsoft Office PowerPoint</Application>
  <PresentationFormat>Diavoorstelling (4:3)</PresentationFormat>
  <Paragraphs>36</Paragraphs>
  <Slides>6</Slides>
  <Notes>5</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vt:i4>
      </vt:variant>
    </vt:vector>
  </HeadingPairs>
  <TitlesOfParts>
    <vt:vector size="9" baseType="lpstr">
      <vt:lpstr>Arial</vt:lpstr>
      <vt:lpstr>Calibri</vt:lpstr>
      <vt:lpstr>Kantoorthema</vt:lpstr>
      <vt:lpstr>PowerPoint-presentatie</vt:lpstr>
      <vt:lpstr>Programma</vt:lpstr>
      <vt:lpstr>IBS-rooster</vt:lpstr>
      <vt:lpstr>Analyseer jouw gedrag in de groep</vt:lpstr>
      <vt:lpstr>Invullijst dromen, durven, doen</vt:lpstr>
      <vt:lpstr>Nabespreken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Valerie van den Berg</cp:lastModifiedBy>
  <cp:revision>52</cp:revision>
  <dcterms:created xsi:type="dcterms:W3CDTF">2013-11-15T15:05:42Z</dcterms:created>
  <dcterms:modified xsi:type="dcterms:W3CDTF">2019-10-08T14:50:43Z</dcterms:modified>
</cp:coreProperties>
</file>